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2" d="100"/>
          <a:sy n="102" d="100"/>
        </p:scale>
        <p:origin x="-183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5D28DD-069C-DC42-839A-DCEEE06E3213}" type="datetimeFigureOut">
              <a:rPr lang="nl-NL" smtClean="0"/>
              <a:t>13-11-15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DC8421-6D4A-6947-B612-8340E1275E1E}" type="slidenum">
              <a:rPr lang="nl-NL" smtClean="0"/>
              <a:t>‹nr.›</a:t>
            </a:fld>
            <a:endParaRPr lang="nl-NL"/>
          </a:p>
        </p:txBody>
      </p:sp>
    </p:spTree>
    <p:extLst>
      <p:ext uri="{BB962C8B-B14F-4D97-AF65-F5344CB8AC3E}">
        <p14:creationId xmlns:p14="http://schemas.microsoft.com/office/powerpoint/2010/main" val="37915682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CDC8421-6D4A-6947-B612-8340E1275E1E}" type="slidenum">
              <a:rPr lang="nl-NL" smtClean="0"/>
              <a:t>1</a:t>
            </a:fld>
            <a:endParaRPr lang="nl-NL"/>
          </a:p>
        </p:txBody>
      </p:sp>
    </p:spTree>
    <p:extLst>
      <p:ext uri="{BB962C8B-B14F-4D97-AF65-F5344CB8AC3E}">
        <p14:creationId xmlns:p14="http://schemas.microsoft.com/office/powerpoint/2010/main" val="966768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p>
            <a:fld id="{366A8D70-6099-594D-966B-020CC8045FB8}" type="datetimeFigureOut">
              <a:rPr lang="nl-NL" smtClean="0"/>
              <a:t>13-11-15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1615603-C6A5-AE42-916A-19C1245B8CF3}" type="slidenum">
              <a:rPr lang="nl-NL" smtClean="0"/>
              <a:t>‹nr.›</a:t>
            </a:fld>
            <a:endParaRPr lang="nl-NL"/>
          </a:p>
        </p:txBody>
      </p:sp>
    </p:spTree>
    <p:extLst>
      <p:ext uri="{BB962C8B-B14F-4D97-AF65-F5344CB8AC3E}">
        <p14:creationId xmlns:p14="http://schemas.microsoft.com/office/powerpoint/2010/main" val="108943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66A8D70-6099-594D-966B-020CC8045FB8}" type="datetimeFigureOut">
              <a:rPr lang="nl-NL" smtClean="0"/>
              <a:t>13-11-15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1615603-C6A5-AE42-916A-19C1245B8CF3}" type="slidenum">
              <a:rPr lang="nl-NL" smtClean="0"/>
              <a:t>‹nr.›</a:t>
            </a:fld>
            <a:endParaRPr lang="nl-NL"/>
          </a:p>
        </p:txBody>
      </p:sp>
    </p:spTree>
    <p:extLst>
      <p:ext uri="{BB962C8B-B14F-4D97-AF65-F5344CB8AC3E}">
        <p14:creationId xmlns:p14="http://schemas.microsoft.com/office/powerpoint/2010/main" val="2169903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66A8D70-6099-594D-966B-020CC8045FB8}" type="datetimeFigureOut">
              <a:rPr lang="nl-NL" smtClean="0"/>
              <a:t>13-11-15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1615603-C6A5-AE42-916A-19C1245B8CF3}" type="slidenum">
              <a:rPr lang="nl-NL" smtClean="0"/>
              <a:t>‹nr.›</a:t>
            </a:fld>
            <a:endParaRPr lang="nl-NL"/>
          </a:p>
        </p:txBody>
      </p:sp>
    </p:spTree>
    <p:extLst>
      <p:ext uri="{BB962C8B-B14F-4D97-AF65-F5344CB8AC3E}">
        <p14:creationId xmlns:p14="http://schemas.microsoft.com/office/powerpoint/2010/main" val="2943093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66A8D70-6099-594D-966B-020CC8045FB8}" type="datetimeFigureOut">
              <a:rPr lang="nl-NL" smtClean="0"/>
              <a:t>13-11-15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1615603-C6A5-AE42-916A-19C1245B8CF3}" type="slidenum">
              <a:rPr lang="nl-NL" smtClean="0"/>
              <a:t>‹nr.›</a:t>
            </a:fld>
            <a:endParaRPr lang="nl-NL"/>
          </a:p>
        </p:txBody>
      </p:sp>
    </p:spTree>
    <p:extLst>
      <p:ext uri="{BB962C8B-B14F-4D97-AF65-F5344CB8AC3E}">
        <p14:creationId xmlns:p14="http://schemas.microsoft.com/office/powerpoint/2010/main" val="2619853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366A8D70-6099-594D-966B-020CC8045FB8}" type="datetimeFigureOut">
              <a:rPr lang="nl-NL" smtClean="0"/>
              <a:t>13-11-15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1615603-C6A5-AE42-916A-19C1245B8CF3}" type="slidenum">
              <a:rPr lang="nl-NL" smtClean="0"/>
              <a:t>‹nr.›</a:t>
            </a:fld>
            <a:endParaRPr lang="nl-NL"/>
          </a:p>
        </p:txBody>
      </p:sp>
    </p:spTree>
    <p:extLst>
      <p:ext uri="{BB962C8B-B14F-4D97-AF65-F5344CB8AC3E}">
        <p14:creationId xmlns:p14="http://schemas.microsoft.com/office/powerpoint/2010/main" val="52296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66A8D70-6099-594D-966B-020CC8045FB8}" type="datetimeFigureOut">
              <a:rPr lang="nl-NL" smtClean="0"/>
              <a:t>13-11-15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1615603-C6A5-AE42-916A-19C1245B8CF3}" type="slidenum">
              <a:rPr lang="nl-NL" smtClean="0"/>
              <a:t>‹nr.›</a:t>
            </a:fld>
            <a:endParaRPr lang="nl-NL"/>
          </a:p>
        </p:txBody>
      </p:sp>
    </p:spTree>
    <p:extLst>
      <p:ext uri="{BB962C8B-B14F-4D97-AF65-F5344CB8AC3E}">
        <p14:creationId xmlns:p14="http://schemas.microsoft.com/office/powerpoint/2010/main" val="1273457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66A8D70-6099-594D-966B-020CC8045FB8}" type="datetimeFigureOut">
              <a:rPr lang="nl-NL" smtClean="0"/>
              <a:t>13-11-15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1615603-C6A5-AE42-916A-19C1245B8CF3}" type="slidenum">
              <a:rPr lang="nl-NL" smtClean="0"/>
              <a:t>‹nr.›</a:t>
            </a:fld>
            <a:endParaRPr lang="nl-NL"/>
          </a:p>
        </p:txBody>
      </p:sp>
    </p:spTree>
    <p:extLst>
      <p:ext uri="{BB962C8B-B14F-4D97-AF65-F5344CB8AC3E}">
        <p14:creationId xmlns:p14="http://schemas.microsoft.com/office/powerpoint/2010/main" val="169032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366A8D70-6099-594D-966B-020CC8045FB8}" type="datetimeFigureOut">
              <a:rPr lang="nl-NL" smtClean="0"/>
              <a:t>13-11-15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1615603-C6A5-AE42-916A-19C1245B8CF3}" type="slidenum">
              <a:rPr lang="nl-NL" smtClean="0"/>
              <a:t>‹nr.›</a:t>
            </a:fld>
            <a:endParaRPr lang="nl-NL"/>
          </a:p>
        </p:txBody>
      </p:sp>
    </p:spTree>
    <p:extLst>
      <p:ext uri="{BB962C8B-B14F-4D97-AF65-F5344CB8AC3E}">
        <p14:creationId xmlns:p14="http://schemas.microsoft.com/office/powerpoint/2010/main" val="3224681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66A8D70-6099-594D-966B-020CC8045FB8}" type="datetimeFigureOut">
              <a:rPr lang="nl-NL" smtClean="0"/>
              <a:t>13-11-15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1615603-C6A5-AE42-916A-19C1245B8CF3}" type="slidenum">
              <a:rPr lang="nl-NL" smtClean="0"/>
              <a:t>‹nr.›</a:t>
            </a:fld>
            <a:endParaRPr lang="nl-NL"/>
          </a:p>
        </p:txBody>
      </p:sp>
    </p:spTree>
    <p:extLst>
      <p:ext uri="{BB962C8B-B14F-4D97-AF65-F5344CB8AC3E}">
        <p14:creationId xmlns:p14="http://schemas.microsoft.com/office/powerpoint/2010/main" val="565630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366A8D70-6099-594D-966B-020CC8045FB8}" type="datetimeFigureOut">
              <a:rPr lang="nl-NL" smtClean="0"/>
              <a:t>13-11-15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1615603-C6A5-AE42-916A-19C1245B8CF3}" type="slidenum">
              <a:rPr lang="nl-NL" smtClean="0"/>
              <a:t>‹nr.›</a:t>
            </a:fld>
            <a:endParaRPr lang="nl-NL"/>
          </a:p>
        </p:txBody>
      </p:sp>
    </p:spTree>
    <p:extLst>
      <p:ext uri="{BB962C8B-B14F-4D97-AF65-F5344CB8AC3E}">
        <p14:creationId xmlns:p14="http://schemas.microsoft.com/office/powerpoint/2010/main" val="2830028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366A8D70-6099-594D-966B-020CC8045FB8}" type="datetimeFigureOut">
              <a:rPr lang="nl-NL" smtClean="0"/>
              <a:t>13-11-15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1615603-C6A5-AE42-916A-19C1245B8CF3}" type="slidenum">
              <a:rPr lang="nl-NL" smtClean="0"/>
              <a:t>‹nr.›</a:t>
            </a:fld>
            <a:endParaRPr lang="nl-NL"/>
          </a:p>
        </p:txBody>
      </p:sp>
    </p:spTree>
    <p:extLst>
      <p:ext uri="{BB962C8B-B14F-4D97-AF65-F5344CB8AC3E}">
        <p14:creationId xmlns:p14="http://schemas.microsoft.com/office/powerpoint/2010/main" val="19793208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6A8D70-6099-594D-966B-020CC8045FB8}" type="datetimeFigureOut">
              <a:rPr lang="nl-NL" smtClean="0"/>
              <a:t>13-11-15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15603-C6A5-AE42-916A-19C1245B8CF3}" type="slidenum">
              <a:rPr lang="nl-NL" smtClean="0"/>
              <a:t>‹nr.›</a:t>
            </a:fld>
            <a:endParaRPr lang="nl-NL"/>
          </a:p>
        </p:txBody>
      </p:sp>
    </p:spTree>
    <p:extLst>
      <p:ext uri="{BB962C8B-B14F-4D97-AF65-F5344CB8AC3E}">
        <p14:creationId xmlns:p14="http://schemas.microsoft.com/office/powerpoint/2010/main" val="2096798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02231"/>
            <a:ext cx="7772400" cy="1470025"/>
          </a:xfrm>
        </p:spPr>
        <p:txBody>
          <a:bodyPr>
            <a:normAutofit fontScale="90000"/>
          </a:bodyPr>
          <a:lstStyle/>
          <a:p>
            <a:r>
              <a:rPr lang="nl-NL" dirty="0" smtClean="0">
                <a:solidFill>
                  <a:srgbClr val="000090"/>
                </a:solidFill>
              </a:rPr>
              <a:t>Inkopen van voeding</a:t>
            </a:r>
            <a:r>
              <a:rPr lang="nl-NL" dirty="0" smtClean="0"/>
              <a:t/>
            </a:r>
            <a:br>
              <a:rPr lang="nl-NL" dirty="0" smtClean="0"/>
            </a:br>
            <a:r>
              <a:rPr lang="nl-NL" dirty="0"/>
              <a:t/>
            </a:r>
            <a:br>
              <a:rPr lang="nl-NL" dirty="0"/>
            </a:br>
            <a:endParaRPr lang="nl-NL" dirty="0"/>
          </a:p>
        </p:txBody>
      </p:sp>
      <p:sp>
        <p:nvSpPr>
          <p:cNvPr id="3" name="Subtitel 2"/>
          <p:cNvSpPr>
            <a:spLocks noGrp="1"/>
          </p:cNvSpPr>
          <p:nvPr>
            <p:ph type="subTitle" idx="1"/>
          </p:nvPr>
        </p:nvSpPr>
        <p:spPr>
          <a:xfrm>
            <a:off x="1371600" y="2372256"/>
            <a:ext cx="6400800" cy="1752600"/>
          </a:xfrm>
        </p:spPr>
        <p:txBody>
          <a:bodyPr>
            <a:normAutofit/>
          </a:bodyPr>
          <a:lstStyle/>
          <a:p>
            <a:endParaRPr lang="nl-NL" dirty="0" smtClean="0"/>
          </a:p>
          <a:p>
            <a:endParaRPr lang="nl-NL" dirty="0"/>
          </a:p>
          <a:p>
            <a:endParaRPr lang="nl-NL" dirty="0" smtClean="0"/>
          </a:p>
          <a:p>
            <a:endParaRPr lang="nl-NL" dirty="0"/>
          </a:p>
        </p:txBody>
      </p:sp>
      <p:pic>
        <p:nvPicPr>
          <p:cNvPr id="4" name="Afbeelding 3"/>
          <p:cNvPicPr>
            <a:picLocks noChangeAspect="1"/>
          </p:cNvPicPr>
          <p:nvPr/>
        </p:nvPicPr>
        <p:blipFill>
          <a:blip r:embed="rId3"/>
          <a:stretch>
            <a:fillRect/>
          </a:stretch>
        </p:blipFill>
        <p:spPr>
          <a:xfrm>
            <a:off x="1005968" y="2468403"/>
            <a:ext cx="3285067" cy="2463800"/>
          </a:xfrm>
          <a:prstGeom prst="rect">
            <a:avLst/>
          </a:prstGeom>
        </p:spPr>
      </p:pic>
      <p:pic>
        <p:nvPicPr>
          <p:cNvPr id="5" name="Afbeelding 4"/>
          <p:cNvPicPr>
            <a:picLocks noChangeAspect="1"/>
          </p:cNvPicPr>
          <p:nvPr/>
        </p:nvPicPr>
        <p:blipFill>
          <a:blip r:embed="rId4"/>
          <a:stretch>
            <a:fillRect/>
          </a:stretch>
        </p:blipFill>
        <p:spPr>
          <a:xfrm>
            <a:off x="4483100" y="2468403"/>
            <a:ext cx="3289300" cy="2463800"/>
          </a:xfrm>
          <a:prstGeom prst="rect">
            <a:avLst/>
          </a:prstGeom>
        </p:spPr>
      </p:pic>
      <p:sp>
        <p:nvSpPr>
          <p:cNvPr id="6" name="Tekstvak 5"/>
          <p:cNvSpPr txBox="1"/>
          <p:nvPr/>
        </p:nvSpPr>
        <p:spPr>
          <a:xfrm>
            <a:off x="5901966" y="5628354"/>
            <a:ext cx="2004676" cy="523220"/>
          </a:xfrm>
          <a:prstGeom prst="rect">
            <a:avLst/>
          </a:prstGeom>
          <a:noFill/>
        </p:spPr>
        <p:txBody>
          <a:bodyPr wrap="square" rtlCol="0">
            <a:spAutoFit/>
          </a:bodyPr>
          <a:lstStyle/>
          <a:p>
            <a:r>
              <a:rPr lang="nl-NL" sz="1400" dirty="0" smtClean="0"/>
              <a:t>Ranjana de Vries</a:t>
            </a:r>
            <a:br>
              <a:rPr lang="nl-NL" sz="1400" dirty="0" smtClean="0"/>
            </a:br>
            <a:r>
              <a:rPr lang="nl-NL" sz="1400" dirty="0" smtClean="0"/>
              <a:t>17-10-2015</a:t>
            </a:r>
            <a:endParaRPr lang="nl-NL" sz="1400" dirty="0"/>
          </a:p>
        </p:txBody>
      </p:sp>
    </p:spTree>
    <p:extLst>
      <p:ext uri="{BB962C8B-B14F-4D97-AF65-F5344CB8AC3E}">
        <p14:creationId xmlns:p14="http://schemas.microsoft.com/office/powerpoint/2010/main" val="3908758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0090"/>
                </a:solidFill>
              </a:rPr>
              <a:t>Wat gaan we doen deze les?</a:t>
            </a:r>
            <a:endParaRPr lang="nl-NL" dirty="0">
              <a:solidFill>
                <a:srgbClr val="000090"/>
              </a:solidFill>
            </a:endParaRPr>
          </a:p>
        </p:txBody>
      </p:sp>
      <p:sp>
        <p:nvSpPr>
          <p:cNvPr id="3" name="Tijdelijke aanduiding voor inhoud 2"/>
          <p:cNvSpPr>
            <a:spLocks noGrp="1"/>
          </p:cNvSpPr>
          <p:nvPr>
            <p:ph idx="1"/>
          </p:nvPr>
        </p:nvSpPr>
        <p:spPr/>
        <p:txBody>
          <a:bodyPr/>
          <a:lstStyle/>
          <a:p>
            <a:r>
              <a:rPr lang="nl-NL" dirty="0" smtClean="0"/>
              <a:t>Lesdoelen </a:t>
            </a:r>
          </a:p>
          <a:p>
            <a:r>
              <a:rPr lang="nl-NL" dirty="0" smtClean="0"/>
              <a:t>Inleiding op het onderwerp</a:t>
            </a:r>
          </a:p>
          <a:p>
            <a:r>
              <a:rPr lang="nl-NL" dirty="0" smtClean="0"/>
              <a:t>Opdracht </a:t>
            </a:r>
            <a:endParaRPr lang="nl-NL" dirty="0"/>
          </a:p>
          <a:p>
            <a:r>
              <a:rPr lang="nl-NL" dirty="0" smtClean="0"/>
              <a:t>Pauze</a:t>
            </a:r>
          </a:p>
          <a:p>
            <a:r>
              <a:rPr lang="nl-NL" dirty="0" smtClean="0"/>
              <a:t>Poster presentatie</a:t>
            </a:r>
          </a:p>
          <a:p>
            <a:r>
              <a:rPr lang="nl-NL" dirty="0" smtClean="0"/>
              <a:t>Kahoot</a:t>
            </a:r>
          </a:p>
          <a:p>
            <a:r>
              <a:rPr lang="nl-NL" dirty="0" smtClean="0"/>
              <a:t>Afsluiting van de les</a:t>
            </a:r>
          </a:p>
          <a:p>
            <a:endParaRPr lang="nl-NL" dirty="0" smtClean="0"/>
          </a:p>
        </p:txBody>
      </p:sp>
      <p:pic>
        <p:nvPicPr>
          <p:cNvPr id="4" name="Afbeelding 3"/>
          <p:cNvPicPr>
            <a:picLocks noChangeAspect="1"/>
          </p:cNvPicPr>
          <p:nvPr/>
        </p:nvPicPr>
        <p:blipFill>
          <a:blip r:embed="rId2"/>
          <a:stretch>
            <a:fillRect/>
          </a:stretch>
        </p:blipFill>
        <p:spPr>
          <a:xfrm>
            <a:off x="6057900" y="3429000"/>
            <a:ext cx="2628900" cy="3098800"/>
          </a:xfrm>
          <a:prstGeom prst="rect">
            <a:avLst/>
          </a:prstGeom>
        </p:spPr>
      </p:pic>
    </p:spTree>
    <p:extLst>
      <p:ext uri="{BB962C8B-B14F-4D97-AF65-F5344CB8AC3E}">
        <p14:creationId xmlns:p14="http://schemas.microsoft.com/office/powerpoint/2010/main" val="126786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0090"/>
                </a:solidFill>
              </a:rPr>
              <a:t>Lesdoelen</a:t>
            </a:r>
            <a:endParaRPr lang="nl-NL" dirty="0">
              <a:solidFill>
                <a:srgbClr val="000090"/>
              </a:solidFill>
            </a:endParaRPr>
          </a:p>
        </p:txBody>
      </p:sp>
      <p:sp>
        <p:nvSpPr>
          <p:cNvPr id="3" name="Tijdelijke aanduiding voor inhoud 2"/>
          <p:cNvSpPr>
            <a:spLocks noGrp="1"/>
          </p:cNvSpPr>
          <p:nvPr>
            <p:ph idx="1"/>
          </p:nvPr>
        </p:nvSpPr>
        <p:spPr/>
        <p:txBody>
          <a:bodyPr>
            <a:normAutofit fontScale="92500" lnSpcReduction="10000"/>
          </a:bodyPr>
          <a:lstStyle/>
          <a:p>
            <a:r>
              <a:rPr lang="nl-NL" dirty="0" smtClean="0"/>
              <a:t>De </a:t>
            </a:r>
            <a:r>
              <a:rPr lang="nl-NL" dirty="0"/>
              <a:t>studenten kunnen voorbeelden </a:t>
            </a:r>
            <a:r>
              <a:rPr lang="nl-NL" dirty="0" smtClean="0"/>
              <a:t>benoemen </a:t>
            </a:r>
            <a:r>
              <a:rPr lang="nl-NL" dirty="0"/>
              <a:t>waarbij je rekening houdt bij het inkopen van voeding. </a:t>
            </a:r>
            <a:r>
              <a:rPr lang="nl-NL" dirty="0" smtClean="0"/>
              <a:t/>
            </a:r>
            <a:br>
              <a:rPr lang="nl-NL" dirty="0" smtClean="0"/>
            </a:br>
            <a:endParaRPr lang="nl-NL" dirty="0" smtClean="0"/>
          </a:p>
          <a:p>
            <a:r>
              <a:rPr lang="nl-NL" dirty="0"/>
              <a:t>De studenten kunnen uitleggen wat voor keurmerken er zijn </a:t>
            </a:r>
            <a:r>
              <a:rPr lang="nl-NL" dirty="0" smtClean="0"/>
              <a:t>en uitleggen wat </a:t>
            </a:r>
            <a:r>
              <a:rPr lang="nl-NL" dirty="0"/>
              <a:t>deze </a:t>
            </a:r>
            <a:r>
              <a:rPr lang="nl-NL" dirty="0" smtClean="0"/>
              <a:t>betekenen. </a:t>
            </a:r>
            <a:endParaRPr lang="nl-NL" dirty="0"/>
          </a:p>
          <a:p>
            <a:pPr marL="0" indent="0">
              <a:buNone/>
            </a:pPr>
            <a:endParaRPr lang="nl-NL" dirty="0"/>
          </a:p>
          <a:p>
            <a:r>
              <a:rPr lang="nl-NL" dirty="0" smtClean="0"/>
              <a:t>De </a:t>
            </a:r>
            <a:r>
              <a:rPr lang="nl-NL" dirty="0"/>
              <a:t>studenten kunnen </a:t>
            </a:r>
            <a:r>
              <a:rPr lang="nl-NL" dirty="0" smtClean="0"/>
              <a:t>een poster </a:t>
            </a:r>
            <a:r>
              <a:rPr lang="nl-NL" dirty="0" smtClean="0"/>
              <a:t>ontwerpen </a:t>
            </a:r>
            <a:r>
              <a:rPr lang="nl-NL" dirty="0" smtClean="0"/>
              <a:t>en presenteren </a:t>
            </a:r>
            <a:r>
              <a:rPr lang="nl-NL" dirty="0"/>
              <a:t>aan hun medestudenten. </a:t>
            </a:r>
          </a:p>
          <a:p>
            <a:endParaRPr lang="nl-NL" dirty="0"/>
          </a:p>
        </p:txBody>
      </p:sp>
    </p:spTree>
    <p:extLst>
      <p:ext uri="{BB962C8B-B14F-4D97-AF65-F5344CB8AC3E}">
        <p14:creationId xmlns:p14="http://schemas.microsoft.com/office/powerpoint/2010/main" val="1933476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0090"/>
                </a:solidFill>
              </a:rPr>
              <a:t>Inleiding</a:t>
            </a:r>
            <a:endParaRPr lang="nl-NL" dirty="0">
              <a:solidFill>
                <a:srgbClr val="000090"/>
              </a:solidFill>
            </a:endParaRPr>
          </a:p>
        </p:txBody>
      </p:sp>
      <p:sp>
        <p:nvSpPr>
          <p:cNvPr id="3" name="Tijdelijke aanduiding voor inhoud 2"/>
          <p:cNvSpPr>
            <a:spLocks noGrp="1"/>
          </p:cNvSpPr>
          <p:nvPr>
            <p:ph idx="1"/>
          </p:nvPr>
        </p:nvSpPr>
        <p:spPr/>
        <p:txBody>
          <a:bodyPr/>
          <a:lstStyle/>
          <a:p>
            <a:endParaRPr lang="nl-NL" dirty="0" smtClean="0"/>
          </a:p>
          <a:p>
            <a:r>
              <a:rPr lang="nl-NL" dirty="0" smtClean="0"/>
              <a:t>Maaltijden samenstellen</a:t>
            </a:r>
            <a:br>
              <a:rPr lang="nl-NL" dirty="0" smtClean="0"/>
            </a:br>
            <a:endParaRPr lang="nl-NL" dirty="0" smtClean="0"/>
          </a:p>
          <a:p>
            <a:r>
              <a:rPr lang="nl-NL" dirty="0" smtClean="0"/>
              <a:t>Overleggen met de zorgvrager</a:t>
            </a:r>
          </a:p>
          <a:p>
            <a:endParaRPr lang="nl-NL" dirty="0"/>
          </a:p>
          <a:p>
            <a:pPr marL="0" indent="0">
              <a:buNone/>
            </a:pPr>
            <a:endParaRPr lang="nl-NL" dirty="0"/>
          </a:p>
        </p:txBody>
      </p:sp>
      <p:pic>
        <p:nvPicPr>
          <p:cNvPr id="5" name="Afbeelding 4"/>
          <p:cNvPicPr>
            <a:picLocks noChangeAspect="1"/>
          </p:cNvPicPr>
          <p:nvPr/>
        </p:nvPicPr>
        <p:blipFill>
          <a:blip r:embed="rId2"/>
          <a:stretch>
            <a:fillRect/>
          </a:stretch>
        </p:blipFill>
        <p:spPr>
          <a:xfrm>
            <a:off x="5810720" y="3952104"/>
            <a:ext cx="3200400" cy="2540000"/>
          </a:xfrm>
          <a:prstGeom prst="rect">
            <a:avLst/>
          </a:prstGeom>
        </p:spPr>
      </p:pic>
    </p:spTree>
    <p:extLst>
      <p:ext uri="{BB962C8B-B14F-4D97-AF65-F5344CB8AC3E}">
        <p14:creationId xmlns:p14="http://schemas.microsoft.com/office/powerpoint/2010/main" val="3908139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0090"/>
                </a:solidFill>
              </a:rPr>
              <a:t>Opdracht</a:t>
            </a:r>
            <a:endParaRPr lang="nl-NL" dirty="0">
              <a:solidFill>
                <a:srgbClr val="000090"/>
              </a:solidFill>
            </a:endParaRPr>
          </a:p>
        </p:txBody>
      </p:sp>
      <p:sp>
        <p:nvSpPr>
          <p:cNvPr id="3" name="Tijdelijke aanduiding voor inhoud 2"/>
          <p:cNvSpPr>
            <a:spLocks noGrp="1"/>
          </p:cNvSpPr>
          <p:nvPr>
            <p:ph idx="1"/>
          </p:nvPr>
        </p:nvSpPr>
        <p:spPr/>
        <p:txBody>
          <a:bodyPr>
            <a:normAutofit fontScale="92500" lnSpcReduction="10000"/>
          </a:bodyPr>
          <a:lstStyle/>
          <a:p>
            <a:r>
              <a:rPr lang="nl-NL" dirty="0" smtClean="0"/>
              <a:t>Wat gaan we doen?</a:t>
            </a:r>
            <a:br>
              <a:rPr lang="nl-NL" dirty="0" smtClean="0"/>
            </a:br>
            <a:r>
              <a:rPr lang="nl-NL" sz="1400" dirty="0" smtClean="0"/>
              <a:t>Een poster maken met informatie over het onderwerp die jullie toegewezen krijgen.</a:t>
            </a:r>
            <a:endParaRPr lang="nl-NL" dirty="0" smtClean="0"/>
          </a:p>
          <a:p>
            <a:r>
              <a:rPr lang="nl-NL" dirty="0" smtClean="0"/>
              <a:t>Hoe gaan we dat doen?</a:t>
            </a:r>
            <a:br>
              <a:rPr lang="nl-NL" dirty="0" smtClean="0"/>
            </a:br>
            <a:r>
              <a:rPr lang="nl-NL" sz="1400" dirty="0" smtClean="0"/>
              <a:t>Je wordt in groepjes gedeeld door de docent.</a:t>
            </a:r>
            <a:endParaRPr lang="nl-NL" dirty="0" smtClean="0"/>
          </a:p>
          <a:p>
            <a:r>
              <a:rPr lang="nl-NL" dirty="0" smtClean="0"/>
              <a:t>Hulp nodig?</a:t>
            </a:r>
            <a:br>
              <a:rPr lang="nl-NL" dirty="0" smtClean="0"/>
            </a:br>
            <a:r>
              <a:rPr lang="nl-NL" sz="1400" dirty="0" smtClean="0"/>
              <a:t>De docent vragen.</a:t>
            </a:r>
            <a:endParaRPr lang="nl-NL" dirty="0" smtClean="0"/>
          </a:p>
          <a:p>
            <a:r>
              <a:rPr lang="nl-NL" dirty="0" smtClean="0"/>
              <a:t>Tijd?</a:t>
            </a:r>
            <a:br>
              <a:rPr lang="nl-NL" dirty="0" smtClean="0"/>
            </a:br>
            <a:r>
              <a:rPr lang="nl-NL" sz="1400" dirty="0" smtClean="0"/>
              <a:t>Jullie krijgen 25 minuten de tijd om de poster te maken</a:t>
            </a:r>
            <a:endParaRPr lang="nl-NL" dirty="0" smtClean="0"/>
          </a:p>
          <a:p>
            <a:r>
              <a:rPr lang="nl-NL" dirty="0" smtClean="0"/>
              <a:t>Uitkomst?</a:t>
            </a:r>
            <a:br>
              <a:rPr lang="nl-NL" dirty="0" smtClean="0"/>
            </a:br>
            <a:r>
              <a:rPr lang="nl-NL" sz="1400" dirty="0" smtClean="0"/>
              <a:t>Kennis over de onderwerpen: versheid en kwaliteit van voedingsmiddelen, kwaliteitskenmerken van producten, verpakking van de producten, informatie op verpakte levensmiddelen en keurmerken.</a:t>
            </a:r>
            <a:endParaRPr lang="nl-NL" dirty="0" smtClean="0"/>
          </a:p>
          <a:p>
            <a:r>
              <a:rPr lang="nl-NL" dirty="0" smtClean="0"/>
              <a:t>Klaar?</a:t>
            </a:r>
            <a:br>
              <a:rPr lang="nl-NL" dirty="0" smtClean="0"/>
            </a:br>
            <a:r>
              <a:rPr lang="nl-NL" sz="1400" dirty="0" smtClean="0"/>
              <a:t>Wachten op het teken van de docent.</a:t>
            </a:r>
            <a:endParaRPr lang="nl-NL" dirty="0"/>
          </a:p>
        </p:txBody>
      </p:sp>
    </p:spTree>
    <p:extLst>
      <p:ext uri="{BB962C8B-B14F-4D97-AF65-F5344CB8AC3E}">
        <p14:creationId xmlns:p14="http://schemas.microsoft.com/office/powerpoint/2010/main" val="1840158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stretch>
            <a:fillRect/>
          </a:stretch>
        </p:blipFill>
        <p:spPr>
          <a:xfrm>
            <a:off x="2032000" y="1524000"/>
            <a:ext cx="5080000" cy="3810000"/>
          </a:xfrm>
          <a:prstGeom prst="rect">
            <a:avLst/>
          </a:prstGeom>
        </p:spPr>
      </p:pic>
    </p:spTree>
    <p:extLst>
      <p:ext uri="{BB962C8B-B14F-4D97-AF65-F5344CB8AC3E}">
        <p14:creationId xmlns:p14="http://schemas.microsoft.com/office/powerpoint/2010/main" val="217655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0090"/>
                </a:solidFill>
              </a:rPr>
              <a:t>Poster presentatie</a:t>
            </a:r>
            <a:endParaRPr lang="nl-NL" dirty="0">
              <a:solidFill>
                <a:srgbClr val="000090"/>
              </a:solidFill>
            </a:endParaRPr>
          </a:p>
        </p:txBody>
      </p:sp>
      <p:sp>
        <p:nvSpPr>
          <p:cNvPr id="3" name="Tijdelijke aanduiding voor inhoud 2"/>
          <p:cNvSpPr>
            <a:spLocks noGrp="1"/>
          </p:cNvSpPr>
          <p:nvPr>
            <p:ph idx="1"/>
          </p:nvPr>
        </p:nvSpPr>
        <p:spPr/>
        <p:txBody>
          <a:bodyPr>
            <a:normAutofit fontScale="77500" lnSpcReduction="20000"/>
          </a:bodyPr>
          <a:lstStyle/>
          <a:p>
            <a:r>
              <a:rPr lang="nl-NL" sz="3300" dirty="0" smtClean="0"/>
              <a:t>Wat gaan we doen?</a:t>
            </a:r>
            <a:br>
              <a:rPr lang="nl-NL" sz="3300" dirty="0" smtClean="0"/>
            </a:br>
            <a:r>
              <a:rPr lang="nl-NL" sz="1900" dirty="0" smtClean="0"/>
              <a:t>Een presentatie geven over de gemaakte poster.</a:t>
            </a:r>
          </a:p>
          <a:p>
            <a:r>
              <a:rPr lang="nl-NL" sz="3300" dirty="0" smtClean="0"/>
              <a:t>Hoe gaan we dat doen?</a:t>
            </a:r>
            <a:br>
              <a:rPr lang="nl-NL" sz="3300" dirty="0" smtClean="0"/>
            </a:br>
            <a:r>
              <a:rPr lang="nl-NL" sz="1900" dirty="0" smtClean="0"/>
              <a:t>Er blijven twee a drie studenten bij de poster staan en geven informatie over de poster. De andere 2 studenten lopen langs elke poster. Sta je weer bij je eigen poster wordt er gewisseld van positie. De studenten die bij de poster stond, gaat nu lopen. En de studenten die alle posters bij langs zijn geweest gaan informatie verstrekken over hun eigen gemaakte poster en blijven daar dus bij staan.</a:t>
            </a:r>
          </a:p>
          <a:p>
            <a:r>
              <a:rPr lang="nl-NL" sz="3300" dirty="0" smtClean="0"/>
              <a:t>Hulp nodig?</a:t>
            </a:r>
            <a:br>
              <a:rPr lang="nl-NL" sz="3300" dirty="0" smtClean="0"/>
            </a:br>
            <a:r>
              <a:rPr lang="nl-NL" sz="1900" dirty="0" smtClean="0"/>
              <a:t>De docent vragen</a:t>
            </a:r>
          </a:p>
          <a:p>
            <a:r>
              <a:rPr lang="nl-NL" sz="3300" dirty="0" smtClean="0"/>
              <a:t>Tijd?</a:t>
            </a:r>
            <a:br>
              <a:rPr lang="nl-NL" sz="3300" dirty="0" smtClean="0"/>
            </a:br>
            <a:r>
              <a:rPr lang="nl-NL" sz="1900" dirty="0" smtClean="0"/>
              <a:t>Elke twee minuten wordt er aangeven om een plaatsje op te schuiven (met de klok mee). </a:t>
            </a:r>
          </a:p>
          <a:p>
            <a:r>
              <a:rPr lang="nl-NL" sz="3600" dirty="0" smtClean="0"/>
              <a:t>Uitkomst?</a:t>
            </a:r>
            <a:r>
              <a:rPr lang="nl-NL" sz="3600" dirty="0"/>
              <a:t/>
            </a:r>
            <a:br>
              <a:rPr lang="nl-NL" sz="3600" dirty="0"/>
            </a:br>
            <a:r>
              <a:rPr lang="nl-NL" sz="1900" dirty="0"/>
              <a:t>Kennis over de onderwerpen: versheid en kwaliteit van voedingsmiddelen, kwaliteitskenmerken van producten, verpakking van de producten, informatie op verpakte levensmiddelen en keurmerken</a:t>
            </a:r>
            <a:r>
              <a:rPr lang="nl-NL" sz="1900" dirty="0" smtClean="0"/>
              <a:t>.</a:t>
            </a:r>
          </a:p>
          <a:p>
            <a:r>
              <a:rPr lang="nl-NL" sz="3600" dirty="0" smtClean="0"/>
              <a:t>Klaar?</a:t>
            </a:r>
            <a:br>
              <a:rPr lang="nl-NL" sz="3600" dirty="0" smtClean="0"/>
            </a:br>
            <a:r>
              <a:rPr lang="nl-NL" sz="1900" dirty="0" smtClean="0"/>
              <a:t>De poster van de muur halen, daarna gaan we door met Kahoot.</a:t>
            </a:r>
          </a:p>
          <a:p>
            <a:endParaRPr lang="nl-NL" dirty="0"/>
          </a:p>
        </p:txBody>
      </p:sp>
    </p:spTree>
    <p:extLst>
      <p:ext uri="{BB962C8B-B14F-4D97-AF65-F5344CB8AC3E}">
        <p14:creationId xmlns:p14="http://schemas.microsoft.com/office/powerpoint/2010/main" val="1753484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0090"/>
                </a:solidFill>
              </a:rPr>
              <a:t>Quiz</a:t>
            </a:r>
            <a:endParaRPr lang="nl-NL" dirty="0">
              <a:solidFill>
                <a:srgbClr val="000090"/>
              </a:solidFill>
            </a:endParaRPr>
          </a:p>
        </p:txBody>
      </p:sp>
      <p:sp>
        <p:nvSpPr>
          <p:cNvPr id="3" name="Tijdelijke aanduiding voor inhoud 2"/>
          <p:cNvSpPr>
            <a:spLocks noGrp="1"/>
          </p:cNvSpPr>
          <p:nvPr>
            <p:ph idx="1"/>
          </p:nvPr>
        </p:nvSpPr>
        <p:spPr/>
        <p:txBody>
          <a:bodyPr/>
          <a:lstStyle/>
          <a:p>
            <a:pPr marL="0" indent="0">
              <a:buNone/>
            </a:pPr>
            <a:endParaRPr lang="nl-NL" dirty="0" smtClean="0"/>
          </a:p>
          <a:p>
            <a:endParaRPr lang="nl-NL" dirty="0"/>
          </a:p>
          <a:p>
            <a:endParaRPr lang="nl-NL" dirty="0" smtClean="0"/>
          </a:p>
          <a:p>
            <a:endParaRPr lang="nl-NL" dirty="0"/>
          </a:p>
        </p:txBody>
      </p:sp>
      <p:pic>
        <p:nvPicPr>
          <p:cNvPr id="4" name="Afbeelding 3"/>
          <p:cNvPicPr>
            <a:picLocks noChangeAspect="1"/>
          </p:cNvPicPr>
          <p:nvPr/>
        </p:nvPicPr>
        <p:blipFill>
          <a:blip r:embed="rId2"/>
          <a:stretch>
            <a:fillRect/>
          </a:stretch>
        </p:blipFill>
        <p:spPr>
          <a:xfrm>
            <a:off x="1116854" y="1600200"/>
            <a:ext cx="6985000" cy="3924300"/>
          </a:xfrm>
          <a:prstGeom prst="rect">
            <a:avLst/>
          </a:prstGeom>
        </p:spPr>
      </p:pic>
    </p:spTree>
    <p:extLst>
      <p:ext uri="{BB962C8B-B14F-4D97-AF65-F5344CB8AC3E}">
        <p14:creationId xmlns:p14="http://schemas.microsoft.com/office/powerpoint/2010/main" val="3253199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ln>
            <a:solidFill>
              <a:srgbClr val="000090"/>
            </a:solidFill>
          </a:ln>
        </p:spPr>
        <p:txBody>
          <a:bodyPr/>
          <a:lstStyle/>
          <a:p>
            <a:r>
              <a:rPr lang="nl-NL" dirty="0" smtClean="0">
                <a:solidFill>
                  <a:srgbClr val="000090"/>
                </a:solidFill>
              </a:rPr>
              <a:t>Afsluiting van de les</a:t>
            </a:r>
            <a:endParaRPr lang="nl-NL" dirty="0">
              <a:solidFill>
                <a:srgbClr val="000090"/>
              </a:solidFill>
            </a:endParaRPr>
          </a:p>
        </p:txBody>
      </p:sp>
      <p:sp>
        <p:nvSpPr>
          <p:cNvPr id="3" name="Tijdelijke aanduiding voor inhoud 2"/>
          <p:cNvSpPr>
            <a:spLocks noGrp="1"/>
          </p:cNvSpPr>
          <p:nvPr>
            <p:ph idx="1"/>
          </p:nvPr>
        </p:nvSpPr>
        <p:spPr/>
        <p:txBody>
          <a:bodyPr>
            <a:normAutofit/>
          </a:bodyPr>
          <a:lstStyle/>
          <a:p>
            <a:r>
              <a:rPr lang="nl-NL" dirty="0" smtClean="0"/>
              <a:t>Wat vonden jullie van de les?</a:t>
            </a:r>
          </a:p>
          <a:p>
            <a:endParaRPr lang="nl-NL" dirty="0"/>
          </a:p>
          <a:p>
            <a:r>
              <a:rPr lang="nl-NL" dirty="0" smtClean="0"/>
              <a:t>Volgende week</a:t>
            </a:r>
            <a:r>
              <a:rPr lang="nl-NL" dirty="0"/>
              <a:t/>
            </a:r>
            <a:br>
              <a:rPr lang="nl-NL" dirty="0"/>
            </a:br>
            <a:endParaRPr lang="nl-NL" dirty="0"/>
          </a:p>
        </p:txBody>
      </p:sp>
      <p:pic>
        <p:nvPicPr>
          <p:cNvPr id="4" name="Afbeelding 3"/>
          <p:cNvPicPr>
            <a:picLocks noChangeAspect="1"/>
          </p:cNvPicPr>
          <p:nvPr/>
        </p:nvPicPr>
        <p:blipFill>
          <a:blip r:embed="rId2"/>
          <a:stretch>
            <a:fillRect/>
          </a:stretch>
        </p:blipFill>
        <p:spPr>
          <a:xfrm>
            <a:off x="6390652" y="2446668"/>
            <a:ext cx="2184085" cy="3679495"/>
          </a:xfrm>
          <a:prstGeom prst="rect">
            <a:avLst/>
          </a:prstGeom>
        </p:spPr>
      </p:pic>
    </p:spTree>
    <p:extLst>
      <p:ext uri="{BB962C8B-B14F-4D97-AF65-F5344CB8AC3E}">
        <p14:creationId xmlns:p14="http://schemas.microsoft.com/office/powerpoint/2010/main" val="2316306332"/>
      </p:ext>
    </p:extLst>
  </p:cSld>
  <p:clrMapOvr>
    <a:masterClrMapping/>
  </p:clrMapOvr>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204</TotalTime>
  <Words>74</Words>
  <Application>Microsoft Macintosh PowerPoint</Application>
  <PresentationFormat>Diavoorstelling (4:3)</PresentationFormat>
  <Paragraphs>43</Paragraphs>
  <Slides>9</Slides>
  <Notes>1</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Office-thema</vt:lpstr>
      <vt:lpstr>Inkopen van voeding  </vt:lpstr>
      <vt:lpstr>Wat gaan we doen deze les?</vt:lpstr>
      <vt:lpstr>Lesdoelen</vt:lpstr>
      <vt:lpstr>Inleiding</vt:lpstr>
      <vt:lpstr>Opdracht</vt:lpstr>
      <vt:lpstr>PowerPoint-presentatie</vt:lpstr>
      <vt:lpstr>Poster presentatie</vt:lpstr>
      <vt:lpstr>Quiz</vt:lpstr>
      <vt:lpstr>Afsluiting van de les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Inkopen van voeding  </dc:title>
  <dc:creator>Ranjana de Vries</dc:creator>
  <cp:lastModifiedBy>Ranjana de Vries</cp:lastModifiedBy>
  <cp:revision>17</cp:revision>
  <dcterms:created xsi:type="dcterms:W3CDTF">2015-11-10T13:14:57Z</dcterms:created>
  <dcterms:modified xsi:type="dcterms:W3CDTF">2015-11-13T16:26:24Z</dcterms:modified>
</cp:coreProperties>
</file>